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52" r:id="rId13"/>
    <p:sldId id="501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4" r:id="rId23"/>
    <p:sldId id="545" r:id="rId24"/>
    <p:sldId id="542" r:id="rId25"/>
    <p:sldId id="543" r:id="rId26"/>
    <p:sldId id="546" r:id="rId27"/>
    <p:sldId id="547" r:id="rId28"/>
    <p:sldId id="548" r:id="rId29"/>
    <p:sldId id="549" r:id="rId30"/>
    <p:sldId id="550" r:id="rId31"/>
    <p:sldId id="553" r:id="rId32"/>
    <p:sldId id="561" r:id="rId33"/>
    <p:sldId id="432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2" r:id="rId42"/>
    <p:sldId id="563" r:id="rId43"/>
    <p:sldId id="564" r:id="rId44"/>
    <p:sldId id="387" r:id="rId45"/>
    <p:sldId id="509" r:id="rId46"/>
    <p:sldId id="551" r:id="rId47"/>
    <p:sldId id="513" r:id="rId48"/>
    <p:sldId id="357" r:id="rId49"/>
    <p:sldId id="368" r:id="rId50"/>
    <p:sldId id="29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22/03/2018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CC492AE-C548-4460-A1CC-35925CC0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313795"/>
            <a:ext cx="11411339" cy="62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18867" y="94483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27636" y="1538551"/>
            <a:ext cx="63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13226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742587"/>
            <a:ext cx="6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>
            <a:off x="5385957" y="1083332"/>
            <a:ext cx="232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77051"/>
            <a:ext cx="231876" cy="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 flipV="1">
            <a:off x="5408896" y="2270769"/>
            <a:ext cx="203777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>
            <a:off x="5424654" y="2879282"/>
            <a:ext cx="198408" cy="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1A90B2C-7DB3-4360-91E4-9B67632F96E3}"/>
              </a:ext>
            </a:extLst>
          </p:cNvPr>
          <p:cNvSpPr/>
          <p:nvPr/>
        </p:nvSpPr>
        <p:spPr>
          <a:xfrm>
            <a:off x="1581462" y="1157183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7DD7E34A-63C0-4509-88DD-B20679BEADF1}"/>
              </a:ext>
            </a:extLst>
          </p:cNvPr>
          <p:cNvSpPr/>
          <p:nvPr/>
        </p:nvSpPr>
        <p:spPr>
          <a:xfrm>
            <a:off x="7302783" y="491560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2EAD85B2-9068-4E49-91EC-60B25348C22B}"/>
              </a:ext>
            </a:extLst>
          </p:cNvPr>
          <p:cNvSpPr/>
          <p:nvPr/>
        </p:nvSpPr>
        <p:spPr>
          <a:xfrm>
            <a:off x="5698602" y="49271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1C5D675A-D061-4293-A676-82EA8F69951C}"/>
              </a:ext>
            </a:extLst>
          </p:cNvPr>
          <p:cNvSpPr/>
          <p:nvPr/>
        </p:nvSpPr>
        <p:spPr>
          <a:xfrm>
            <a:off x="2049774" y="484535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AC19414-A324-4C64-8B8B-5E7DF2916453}"/>
              </a:ext>
            </a:extLst>
          </p:cNvPr>
          <p:cNvSpPr/>
          <p:nvPr/>
        </p:nvSpPr>
        <p:spPr>
          <a:xfrm>
            <a:off x="3558381" y="3620347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931758C7-9112-4D99-93E9-FB878B17F7B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009748" y="4142861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EA1B79F3-32C4-4F27-BF5B-01E091972AA8}"/>
              </a:ext>
            </a:extLst>
          </p:cNvPr>
          <p:cNvSpPr txBox="1"/>
          <p:nvPr/>
        </p:nvSpPr>
        <p:spPr>
          <a:xfrm>
            <a:off x="122438" y="21159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111B6E2-F529-4487-8120-DDC033F91EB6}"/>
              </a:ext>
            </a:extLst>
          </p:cNvPr>
          <p:cNvSpPr/>
          <p:nvPr/>
        </p:nvSpPr>
        <p:spPr>
          <a:xfrm>
            <a:off x="5684740" y="3614612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455CF1D-ED8F-4AFD-8251-4436C18AC3F5}"/>
              </a:ext>
            </a:extLst>
          </p:cNvPr>
          <p:cNvSpPr/>
          <p:nvPr/>
        </p:nvSpPr>
        <p:spPr>
          <a:xfrm>
            <a:off x="3558382" y="493555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B655FEA4-A4F7-4FDD-A45D-8A7761BF52A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461114" y="3875869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0DDD825A-D092-48B9-8EA5-01F79A9C4A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136107" y="4137126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437FA328-9E6A-4C4E-AC12-7953FEC9259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601335" y="5176866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B60B0014-90E1-4585-AD2E-F261BDE55F34}"/>
              </a:ext>
            </a:extLst>
          </p:cNvPr>
          <p:cNvSpPr txBox="1"/>
          <p:nvPr/>
        </p:nvSpPr>
        <p:spPr>
          <a:xfrm>
            <a:off x="3951758" y="459103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08C5127F-CFB8-455D-B738-EF0EA80BC40C}"/>
              </a:ext>
            </a:extLst>
          </p:cNvPr>
          <p:cNvSpPr txBox="1"/>
          <p:nvPr/>
        </p:nvSpPr>
        <p:spPr>
          <a:xfrm>
            <a:off x="5155566" y="458374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BFCAB0A3-159F-431B-9B34-05736062FFD1}"/>
              </a:ext>
            </a:extLst>
          </p:cNvPr>
          <p:cNvSpPr txBox="1"/>
          <p:nvPr/>
        </p:nvSpPr>
        <p:spPr>
          <a:xfrm>
            <a:off x="7217417" y="4523371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CE507F95-8D17-441A-9BCA-B5A9AD3CE50D}"/>
              </a:ext>
            </a:extLst>
          </p:cNvPr>
          <p:cNvSpPr/>
          <p:nvPr/>
        </p:nvSpPr>
        <p:spPr>
          <a:xfrm>
            <a:off x="3185319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8AB24DF7-51B3-43EC-AEFE-78AD3A72221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636686" y="5424852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A7A1923A-E1CB-4787-8B18-7ACF95DC7FFB}"/>
              </a:ext>
            </a:extLst>
          </p:cNvPr>
          <p:cNvSpPr/>
          <p:nvPr/>
        </p:nvSpPr>
        <p:spPr>
          <a:xfrm>
            <a:off x="1791912" y="3412871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312CD1F4-878D-4027-BAED-A1F23AB941A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flipH="1" flipV="1">
            <a:off x="2826169" y="3674128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A66303C2-F6BC-43F7-8800-76E4E506EB19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2501141" y="3881604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86F4906-89CB-4C69-BC8E-19B254B4EE7D}"/>
              </a:ext>
            </a:extLst>
          </p:cNvPr>
          <p:cNvSpPr/>
          <p:nvPr/>
        </p:nvSpPr>
        <p:spPr>
          <a:xfrm>
            <a:off x="1787458" y="142774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805D492-02BB-493F-809F-D324968A7D65}"/>
              </a:ext>
            </a:extLst>
          </p:cNvPr>
          <p:cNvSpPr/>
          <p:nvPr/>
        </p:nvSpPr>
        <p:spPr>
          <a:xfrm>
            <a:off x="3409583" y="2647764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28" name="Suora yhdysviiva 27">
            <a:extLst>
              <a:ext uri="{FF2B5EF4-FFF2-40B4-BE49-F238E27FC236}">
                <a16:creationId xmlns:a16="http://schemas.microsoft.com/office/drawing/2014/main" id="{A21559EC-77CF-4695-A753-4C4325E2D14D}"/>
              </a:ext>
            </a:extLst>
          </p:cNvPr>
          <p:cNvCxnSpPr>
            <a:cxnSpLocks/>
            <a:stCxn id="10" idx="0"/>
            <a:endCxn id="27" idx="2"/>
          </p:cNvCxnSpPr>
          <p:nvPr/>
        </p:nvCxnSpPr>
        <p:spPr>
          <a:xfrm flipH="1" flipV="1">
            <a:off x="4006777" y="3170278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E54A2E2F-4FC0-4A65-9129-3310FFACDA0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348427" y="1950256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E776C84-FBDD-4E01-813D-20EE599EA4C5}"/>
              </a:ext>
            </a:extLst>
          </p:cNvPr>
          <p:cNvSpPr txBox="1"/>
          <p:nvPr/>
        </p:nvSpPr>
        <p:spPr>
          <a:xfrm>
            <a:off x="5964418" y="14948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427D0034-5D62-43D2-85C0-30B73A35CED8}"/>
              </a:ext>
            </a:extLst>
          </p:cNvPr>
          <p:cNvSpPr/>
          <p:nvPr/>
        </p:nvSpPr>
        <p:spPr>
          <a:xfrm>
            <a:off x="3076173" y="141821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4BD20510-41DA-4334-A49A-56232490AB6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637142" y="1940726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FD6828A2-27BD-46B5-A7CE-614AC5633387}"/>
              </a:ext>
            </a:extLst>
          </p:cNvPr>
          <p:cNvCxnSpPr>
            <a:cxnSpLocks/>
          </p:cNvCxnSpPr>
          <p:nvPr/>
        </p:nvCxnSpPr>
        <p:spPr>
          <a:xfrm flipV="1">
            <a:off x="4458142" y="5188438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orakulmio 33">
            <a:extLst>
              <a:ext uri="{FF2B5EF4-FFF2-40B4-BE49-F238E27FC236}">
                <a16:creationId xmlns:a16="http://schemas.microsoft.com/office/drawing/2014/main" id="{077F99BA-F789-4C6A-8B8C-AFAA676B363C}"/>
              </a:ext>
            </a:extLst>
          </p:cNvPr>
          <p:cNvSpPr/>
          <p:nvPr/>
        </p:nvSpPr>
        <p:spPr>
          <a:xfrm>
            <a:off x="6492841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240A893A-FAA7-4903-A038-64398E2E74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49969" y="5449695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32A7289-2877-4CFB-AD45-5AEE6C6B49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17417" y="5438123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orakulmio 36">
            <a:extLst>
              <a:ext uri="{FF2B5EF4-FFF2-40B4-BE49-F238E27FC236}">
                <a16:creationId xmlns:a16="http://schemas.microsoft.com/office/drawing/2014/main" id="{9A517387-03CF-40C9-B073-F6E1B9C5CFD0}"/>
              </a:ext>
            </a:extLst>
          </p:cNvPr>
          <p:cNvSpPr/>
          <p:nvPr/>
        </p:nvSpPr>
        <p:spPr>
          <a:xfrm>
            <a:off x="4414463" y="1433588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C0F7E6F4-160F-4015-9AD5-9B50EA527C60}"/>
              </a:ext>
            </a:extLst>
          </p:cNvPr>
          <p:cNvCxnSpPr>
            <a:cxnSpLocks/>
          </p:cNvCxnSpPr>
          <p:nvPr/>
        </p:nvCxnSpPr>
        <p:spPr>
          <a:xfrm flipH="1">
            <a:off x="4198110" y="1948283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uora yhdysviiva 38">
            <a:extLst>
              <a:ext uri="{FF2B5EF4-FFF2-40B4-BE49-F238E27FC236}">
                <a16:creationId xmlns:a16="http://schemas.microsoft.com/office/drawing/2014/main" id="{C8DE834C-65AB-48BF-B57D-F0F34A2A8B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98010" y="4137126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5471A90D-B267-40F1-AFF6-D253D1885482}"/>
              </a:ext>
            </a:extLst>
          </p:cNvPr>
          <p:cNvSpPr/>
          <p:nvPr/>
        </p:nvSpPr>
        <p:spPr>
          <a:xfrm>
            <a:off x="4226681" y="6037054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C0E19935-EC86-40D4-8F51-A698D776F549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198110" y="5438123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CBC176F-3971-4940-9D28-EE78FC547725}"/>
              </a:ext>
            </a:extLst>
          </p:cNvPr>
          <p:cNvSpPr/>
          <p:nvPr/>
        </p:nvSpPr>
        <p:spPr>
          <a:xfrm>
            <a:off x="5519885" y="2667790"/>
            <a:ext cx="135625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ObjectDetector</a:t>
            </a:r>
            <a:endParaRPr lang="en-GB" sz="1400" dirty="0"/>
          </a:p>
        </p:txBody>
      </p:sp>
      <p:cxnSp>
        <p:nvCxnSpPr>
          <p:cNvPr id="44" name="Suora yhdysviiva 43">
            <a:extLst>
              <a:ext uri="{FF2B5EF4-FFF2-40B4-BE49-F238E27FC236}">
                <a16:creationId xmlns:a16="http://schemas.microsoft.com/office/drawing/2014/main" id="{4CF14CC1-BB06-4404-9410-340D60F535AE}"/>
              </a:ext>
            </a:extLst>
          </p:cNvPr>
          <p:cNvCxnSpPr>
            <a:stCxn id="10" idx="3"/>
            <a:endCxn id="42" idx="1"/>
          </p:cNvCxnSpPr>
          <p:nvPr/>
        </p:nvCxnSpPr>
        <p:spPr>
          <a:xfrm flipV="1">
            <a:off x="4461114" y="2929047"/>
            <a:ext cx="1058771" cy="9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4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10480</TotalTime>
  <Words>1681</Words>
  <Application>Microsoft Office PowerPoint</Application>
  <PresentationFormat>Laajakuva</PresentationFormat>
  <Paragraphs>376</Paragraphs>
  <Slides>50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1341</cp:revision>
  <dcterms:created xsi:type="dcterms:W3CDTF">2017-12-07T08:30:07Z</dcterms:created>
  <dcterms:modified xsi:type="dcterms:W3CDTF">2018-03-22T07:37:04Z</dcterms:modified>
</cp:coreProperties>
</file>